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8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7" r:id="rId12"/>
    <p:sldId id="278" r:id="rId13"/>
    <p:sldId id="280" r:id="rId14"/>
    <p:sldId id="281" r:id="rId15"/>
    <p:sldId id="282" r:id="rId16"/>
    <p:sldId id="283" r:id="rId17"/>
    <p:sldId id="287" r:id="rId18"/>
    <p:sldId id="284" r:id="rId19"/>
    <p:sldId id="285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Вода как среда обитания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среда обитания организмов вода имеет ряд специфических свойств (большая плотность, значительные перепады давления, относительно малое содержание кислорода, высокая теплоемкость, сильное поглощение солнечных лучей и др.). Отдельные водоемы различаются по солевому режиму, по наличию течений и по др. параметрам.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Солевой режим водоёмов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Особенностью гидробионтов является поддержание определенного количества воды в теле при её избытке в окружающей среде, т.к. изменение количества воды в клетках приводит к изменению в них осмотического давления и нарушению важнейших жизненных функций. </a:t>
            </a:r>
            <a:br>
              <a:rPr lang="ru-RU" dirty="0" smtClean="0"/>
            </a:br>
            <a:r>
              <a:rPr lang="ru-RU" dirty="0" smtClean="0"/>
              <a:t>Водные обитатели в основном </a:t>
            </a:r>
            <a:r>
              <a:rPr lang="ru-RU" dirty="0" err="1" smtClean="0"/>
              <a:t>пойкилоосмотичны</a:t>
            </a:r>
            <a:r>
              <a:rPr lang="ru-RU" dirty="0" smtClean="0"/>
              <a:t>: осмотическое давление в их теле зависит от солёности окружающей воды, основной способ поддержания своего солевого баланса у них - выбор мест обитания с подходящей их потребностям солёностью: пресноводные не живут в морях, морские - не переносят опреснения. При изменении солёности воды животные мигрируют в поисках благоприятной среды. Так, например, при опреснении поверхностных слоёв моря после сильных дождей радиолярии, морские рачки и др. опускаются на глубину до 100 м.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Водные позвоночные, высшие раки, насекомые и их личинки являются </a:t>
            </a:r>
            <a:r>
              <a:rPr lang="ru-RU" dirty="0" err="1" smtClean="0"/>
              <a:t>гомойоосмотическими</a:t>
            </a:r>
            <a:r>
              <a:rPr lang="ru-RU" dirty="0" smtClean="0"/>
              <a:t>, сохраняя постоянное осмотическое давление в теле независимо от концентрации солей в воде.</a:t>
            </a:r>
            <a:endParaRPr lang="ru-RU" b="1" dirty="0" smtClean="0"/>
          </a:p>
          <a:p>
            <a:r>
              <a:rPr lang="ru-RU" dirty="0" smtClean="0"/>
              <a:t>Защита организмов от этих неблагоприятных явлений обеспечивается различными путями: изменение концентрации солей в теле; наличие непроницаемых для воды покровов; переход в состояние солевого анабиоза. </a:t>
            </a:r>
            <a:br>
              <a:rPr lang="ru-RU" dirty="0" smtClean="0"/>
            </a:br>
            <a:r>
              <a:rPr lang="ru-RU" dirty="0" smtClean="0"/>
              <a:t>Эвригалинных видов, способных в активном состоянии обитать как в пресной, так и в соленой воде немного, причем это в основном виды, населяющие дельты рек, лиманы и др. </a:t>
            </a:r>
            <a:r>
              <a:rPr lang="ru-RU" dirty="0" err="1" smtClean="0"/>
              <a:t>солоноватоводные</a:t>
            </a:r>
            <a:r>
              <a:rPr lang="ru-RU" dirty="0" smtClean="0"/>
              <a:t> водоемы.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Температурный режим водоемов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Физические свойства воды обусловливают более устойчивый температурный режим по сравнению с наземно-воздушной средой по следующим причинам: </a:t>
            </a:r>
          </a:p>
          <a:p>
            <a:pPr>
              <a:buNone/>
            </a:pPr>
            <a:r>
              <a:rPr lang="ru-RU" dirty="0" smtClean="0"/>
              <a:t>– высокая удельная теплоёмкость воды, из-за которой получение или отдача значительного количества тепла не вызывает слишком резкого и большого изменения температуры водоёмов; </a:t>
            </a:r>
          </a:p>
          <a:p>
            <a:pPr>
              <a:buNone/>
            </a:pPr>
            <a:r>
              <a:rPr lang="ru-RU" dirty="0" smtClean="0"/>
              <a:t>– испарение воды с поверхности водоёмов, происходящей с поглощением энергии, что препятствует их перегреванию; 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– образование льда, которое происходит с выделением тепла (3,3∙105 Дж/кг), что замедляет охлаждение верхних слоёв.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амплитуда колебаний температуры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Годовая амплитуда колебаний температуры в верхних слоях океана не &gt; 10…15 </a:t>
            </a:r>
            <a:r>
              <a:rPr lang="ru-RU" dirty="0" err="1" smtClean="0"/>
              <a:t>оС</a:t>
            </a:r>
            <a:r>
              <a:rPr lang="ru-RU" dirty="0" smtClean="0"/>
              <a:t>, а в континентальных водоёмах ~ 30…35 </a:t>
            </a:r>
            <a:r>
              <a:rPr lang="ru-RU" dirty="0" err="1" smtClean="0"/>
              <a:t>оС</a:t>
            </a:r>
            <a:r>
              <a:rPr lang="ru-RU" dirty="0" smtClean="0"/>
              <a:t>. В глубинных слоях водоёмов колебания температуры незначительны ~ 1…2 </a:t>
            </a:r>
            <a:r>
              <a:rPr lang="ru-RU" dirty="0" err="1" smtClean="0"/>
              <a:t>оС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Из-за более устойчивого температурного режима водоемов гидробионты более стенотермны, нежели наземные организмы.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Световой режим водоёмов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воде света гораздо меньше, чем в воздухе, т.к. происходит отражение его от поверхности воды и поглощение в её объеме. Изменение количества отражённого света в зависимости от высоты стояния солнца над горизонтом уменьшает продолжительность дня в водоёмах. Так, на глубинах ~ 30 м продолжительность дня летом ~ 5 час, а на глубине 40 м – ~ 15 мин. Быстрое убывание количества света с глубиной обусловлено его поглощением массой воды. Разные длины волн оптического диапазона электромагнитного излучения солнца поглощаются неодинаково: сначала длинноволновые (красный цвет поглощается поверхностным слоем), затем все более коротковолновые лучи (сине-фиолетовые лучи достигают глубины ~ 200 м при хорошей прозрачности воды). </a:t>
            </a:r>
            <a:br>
              <a:rPr lang="ru-RU" dirty="0" smtClean="0"/>
            </a:br>
            <a:r>
              <a:rPr lang="ru-RU" dirty="0" smtClean="0"/>
              <a:t>Водоросли в Мировом океане обитают на глубине до 20…40 м, причем глубже других проникают красные водоросли (иногда до 100…200 м).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глубиной меняется окраска животных: наиболее разнообразные цвета их</a:t>
            </a:r>
          </a:p>
          <a:p>
            <a:r>
              <a:rPr lang="ru-RU" dirty="0" smtClean="0"/>
              <a:t>в литоральной и сублиторальной зонах; в сумеречных глубинах превалирует красная окраска, являющаяся дополнительной к сине-фиолетовому цвету. Дополнительные по цвету лучи наиболее полно поглощаются телом животных, что позволяет им скрываться от врагов, т.к. их красный цвет в сине-фиолетовых лучах зрительно воспринимается как черный (морской окунь, красный коралл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Глубинные организмы не имеют пигментов и поэтому не окрашены. </a:t>
            </a:r>
            <a:br>
              <a:rPr lang="ru-RU" dirty="0" smtClean="0"/>
            </a:br>
            <a:r>
              <a:rPr lang="ru-RU" dirty="0" smtClean="0"/>
              <a:t>Прозрачность воды характеризуется максимальной глубиной, на которой еще виден диск </a:t>
            </a:r>
            <a:r>
              <a:rPr lang="ru-RU" dirty="0" err="1" smtClean="0"/>
              <a:t>Секки</a:t>
            </a:r>
            <a:r>
              <a:rPr lang="ru-RU" dirty="0" smtClean="0"/>
              <a:t> (белый диск диаметром 20 см). Самые прозрачные воды в Саргассовом море – диск виден до глубины 66,5 м, в Тихом океане – 59 м, в мелких морях – 5…15 м, в реках 1…1,5 м, в озере Байкал – 40 м. </a:t>
            </a:r>
            <a:br>
              <a:rPr lang="ru-RU" dirty="0" smtClean="0"/>
            </a:br>
            <a:r>
              <a:rPr lang="ru-RU" dirty="0" smtClean="0"/>
              <a:t>Нижняя (по глубине) граница фотосинтеза меняется также в зависимости от времени года, широты местности и др.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темных глубинах океана в качестве источника зрительной информации организмы используют свет, испускаемый живыми существами за счёт процесса биолюминесценции. Химия процесса заключается в реакции окисления определённых органических соединений (</a:t>
            </a:r>
            <a:r>
              <a:rPr lang="ru-RU" dirty="0" err="1" smtClean="0"/>
              <a:t>люциферинов</a:t>
            </a:r>
            <a:r>
              <a:rPr lang="ru-RU" dirty="0" smtClean="0"/>
              <a:t>) при помощи белковых катализаторов. При этом избыточная энергия возбуждённых органических молекул выделяется в виде квантов света. Свет излучается импульсами в ответ на раздражения, поступающие из внешней среды. Биолюминесценция играет в основном сигнальную роль. </a:t>
            </a:r>
            <a:br>
              <a:rPr lang="ru-RU" dirty="0" smtClean="0"/>
            </a:br>
            <a:r>
              <a:rPr lang="ru-RU" dirty="0" smtClean="0"/>
              <a:t>Специфические приспособления гидробионтов: </a:t>
            </a:r>
            <a:br>
              <a:rPr lang="ru-RU" dirty="0" smtClean="0"/>
            </a:br>
            <a:r>
              <a:rPr lang="ru-RU" dirty="0" smtClean="0"/>
              <a:t>Из-за поглощения света в воде у гидробионтов слабо развита зрительная и лучше звуковая ориентация, т.к. звук распространяется в воде быстрее, чем в воздухе. </a:t>
            </a:r>
            <a:br>
              <a:rPr lang="ru-RU" dirty="0" smtClean="0"/>
            </a:br>
            <a:r>
              <a:rPr lang="ru-RU" dirty="0" smtClean="0"/>
              <a:t>Для ориентации в глубине гидробионты используют гидростатическое давление толщи воды. </a:t>
            </a:r>
            <a:br>
              <a:rPr lang="ru-RU" dirty="0" smtClean="0"/>
            </a:br>
            <a:r>
              <a:rPr lang="ru-RU" dirty="0" smtClean="0"/>
              <a:t>Китообразные используют </a:t>
            </a:r>
            <a:r>
              <a:rPr lang="ru-RU" dirty="0" err="1" smtClean="0"/>
              <a:t>эхолокацию</a:t>
            </a:r>
            <a:r>
              <a:rPr lang="ru-RU" dirty="0" smtClean="0"/>
              <a:t> на основе ультразвука. 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Около 300 видов рыб способны генерировать электричество и использовать его для ориентации, сигнализации и защиты от врагов. </a:t>
            </a:r>
            <a:br>
              <a:rPr lang="ru-RU" dirty="0" smtClean="0"/>
            </a:br>
            <a:r>
              <a:rPr lang="ru-RU" dirty="0" smtClean="0"/>
              <a:t>Наиболее древний способ ориентации водных животных – восприятие химического состава среды. Хеморецепторы их обладают чрезвычайно большой чувствительностью, что позволяет животным в тысячекилометровых миграциях по океану ориентироваться по запахам. Так, например, угри, кормящиеся в европейских реках и нерестящиеся у берегов Центральной Америки, реагируют на наличие этилового спирта концентрацией 1 г на 6000 км3 воды.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Водные фильтраторы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Некоторые гидробионты приспособились к фильтрационному способу питания, процеживая через себя большое количество воды с извлечением из неё необходимых веществ (пластинчато-жаберные моллюски и др.). Животные – </a:t>
            </a:r>
            <a:r>
              <a:rPr lang="ru-RU" dirty="0" err="1" smtClean="0"/>
              <a:t>фильтраторы</a:t>
            </a:r>
            <a:r>
              <a:rPr lang="ru-RU" dirty="0" smtClean="0"/>
              <a:t> играют огромную роль в биологической очистке водоёмов. Так, мидии, обитающие на площади дна в 1 м2, могут фильтровать до 150…280 м3 воды за сутки, очищая её от взвешенных частиц. </a:t>
            </a:r>
            <a:br>
              <a:rPr lang="ru-RU" dirty="0" smtClean="0"/>
            </a:br>
            <a:r>
              <a:rPr lang="ru-RU" dirty="0" smtClean="0"/>
              <a:t>Многие гидробионты адаптировались к условиям обезвоживания водоемов (зарывание в ил, переход в состояние пониженной жизнедеятельности – </a:t>
            </a:r>
            <a:r>
              <a:rPr lang="ru-RU" dirty="0" err="1" smtClean="0"/>
              <a:t>гипобиоз</a:t>
            </a:r>
            <a:r>
              <a:rPr lang="ru-RU" dirty="0" smtClean="0"/>
              <a:t> и др.).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зоны водной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Обитатели водной среды в экологии называются гидробионтами. По условиям обитания гидробионтов в любом водоеме можно выделить различные зоны. Рассмотрим экологические зоны мирового океана. В океане вместе с входящими в него морями можно выделить две основные экологические зоны: толщу </a:t>
            </a:r>
            <a:r>
              <a:rPr lang="ru-RU" dirty="0" err="1" smtClean="0"/>
              <a:t>воды-пелагиаль</a:t>
            </a:r>
            <a:r>
              <a:rPr lang="ru-RU" dirty="0" smtClean="0"/>
              <a:t> и дно - </a:t>
            </a:r>
            <a:r>
              <a:rPr lang="ru-RU" dirty="0" err="1" smtClean="0"/>
              <a:t>бенталь</a:t>
            </a:r>
            <a:r>
              <a:rPr lang="ru-RU" dirty="0" smtClean="0"/>
              <a:t>. </a:t>
            </a:r>
            <a:r>
              <a:rPr lang="ru-RU" dirty="0" err="1" smtClean="0"/>
              <a:t>Бенталь</a:t>
            </a:r>
            <a:r>
              <a:rPr lang="ru-RU" dirty="0" smtClean="0"/>
              <a:t> в зависимости от глубины подразделяется на зоны: </a:t>
            </a:r>
            <a:r>
              <a:rPr lang="ru-RU" dirty="0" err="1" smtClean="0"/>
              <a:t>сублитораль</a:t>
            </a:r>
            <a:r>
              <a:rPr lang="ru-RU" dirty="0" smtClean="0"/>
              <a:t> - область плавного увеличения глубины до 200 м; батиаль - крутой склон дна; абиссаль - океаническое ложе со средней глубиной 3-6 км; ультраабиссаль - впадины океанического ложа; литораль - кромка берега, заливаемая приливами; </a:t>
            </a:r>
            <a:r>
              <a:rPr lang="ru-RU" dirty="0" err="1" smtClean="0"/>
              <a:t>супралитораль</a:t>
            </a:r>
            <a:r>
              <a:rPr lang="ru-RU" dirty="0" smtClean="0"/>
              <a:t> - часть берега, увлажняемого брызгами прибоя. 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7300" dirty="0" smtClean="0"/>
              <a:t>Спасибо за внимание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Совокупность организмов, живущих на дне океана называется бентос, а живущих в толще воды - </a:t>
            </a:r>
            <a:r>
              <a:rPr lang="ru-RU" dirty="0" err="1" smtClean="0"/>
              <a:t>пелагос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Пелагиаль также делится на зоны соответствующие зонам </a:t>
            </a:r>
            <a:r>
              <a:rPr lang="ru-RU" dirty="0" err="1" smtClean="0"/>
              <a:t>бентали</a:t>
            </a:r>
            <a:r>
              <a:rPr lang="ru-RU" dirty="0" smtClean="0"/>
              <a:t>: </a:t>
            </a:r>
            <a:r>
              <a:rPr lang="ru-RU" dirty="0" err="1" smtClean="0"/>
              <a:t>эпипелагиаль</a:t>
            </a:r>
            <a:r>
              <a:rPr lang="ru-RU" dirty="0" smtClean="0"/>
              <a:t>, </a:t>
            </a:r>
            <a:r>
              <a:rPr lang="ru-RU" dirty="0" err="1" smtClean="0"/>
              <a:t>батипелагиаль</a:t>
            </a:r>
            <a:r>
              <a:rPr lang="ru-RU" dirty="0" smtClean="0"/>
              <a:t>, </a:t>
            </a:r>
            <a:r>
              <a:rPr lang="ru-RU" dirty="0" err="1" smtClean="0"/>
              <a:t>абиссопелагиаль.Нижняя</a:t>
            </a:r>
            <a:r>
              <a:rPr lang="ru-RU" dirty="0" smtClean="0"/>
              <a:t> граница </a:t>
            </a:r>
            <a:r>
              <a:rPr lang="ru-RU" dirty="0" err="1" smtClean="0"/>
              <a:t>эпипелагиали</a:t>
            </a:r>
            <a:r>
              <a:rPr lang="ru-RU" dirty="0" smtClean="0"/>
              <a:t> (~ 200 м) определяется количеством проникающего солнечного света, достаточным для фотосинтеза. Глубже этих зон зеленые растения не могут существовать. В сумеречных батиальных и полных мрака абиссальных глубинах обитают лишь микроорганизмы и животные.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водной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свойства водной среды. </a:t>
            </a:r>
            <a:br>
              <a:rPr lang="ru-RU" dirty="0" smtClean="0"/>
            </a:br>
            <a:r>
              <a:rPr lang="ru-RU" dirty="0" smtClean="0"/>
              <a:t>Плотность воды - фактор, определяющий условия передвижения водных организмов и давление на разных глубинах. Максимальная плотность чистой (дистиллированной) воды достигается при температуре +4оС и равна 1 г/см3. Природные воды имеют плотность до 1,35 г/см3. Давление растет с глубиной в среднем на 1·105 Па (1 </a:t>
            </a:r>
            <a:r>
              <a:rPr lang="ru-RU" dirty="0" err="1" smtClean="0"/>
              <a:t>атм</a:t>
            </a:r>
            <a:r>
              <a:rPr lang="ru-RU" dirty="0" smtClean="0"/>
              <a:t>) на каждые 10 м.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Режим плотности 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Гидробионты более эврибатны, нежели сухопутные организмы. Так, некоторые виды червей могут обитать и в прибрежной зоне и в ультраабиссали. Однако некоторые гидробионты стенобатны, т.е. обитают на строго определенных глубинах. Плотность воды обеспечивает возможность опираться на нее, что является необходимым условием парения в воде. Многие организмы приспособились именно к этому образу жизни и объединяются в особую экологическую группу гидробионтов – планктон. Планктон – одноклеточные водоросли, простейшие, медузы, некоторые моллюски, мелкие рачки, личинки донных животных, икра и мальки рыб и др.Различают фитопланктон – водоросли и зоопланктон – остальное. Планктон не преодолевает течения и переносится ими на большие расстояния, однако некоторые его виды могут активно перемещаться по вертикали за счет регулирования плавучести тела.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Животных, способных к быстрому плаванию и преодолению сильных течений, объединяют в экологическую группу нектон – рыбы, кальмары, дельфины. Их быстрое передвижение в воде возможно за счет сильно развитой мускулатуры, сопряженной с обтекаемой формой тела. Животные используют следующие основные способы движения в воде: реактивный, за счет изгибания тела, с помощью конечностей.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Кислородный режим водоёмов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насыщенной кислородом воде содержание его составляет не менее 10 мл на 1 л воды, что в 21 раз меньше, чем в атмосфере. Кислород поступает в воду в основном за счет фотосинтеза в водорослях и диффузии из воздуха. Поэтому верхние слои водоемов богаче кислородом, чем нижние. С повышением температуры и солености воды концентрация кислорода уменьшается. В слоях, сильно заселенных гидробионтами, может ощущаться дефицит кислорода из-за повышенного его потребления. Около дна водоемов условия могут быть анаэробными.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Многие гидробионты </a:t>
            </a:r>
            <a:r>
              <a:rPr lang="ru-RU" dirty="0" err="1" smtClean="0"/>
              <a:t>эвриоксибионтны</a:t>
            </a:r>
            <a:r>
              <a:rPr lang="ru-RU" dirty="0" smtClean="0"/>
              <a:t> (сазан, линь, карась и др.); ряд видов </a:t>
            </a:r>
            <a:r>
              <a:rPr lang="ru-RU" dirty="0" err="1" smtClean="0"/>
              <a:t>стеноксибионтны</a:t>
            </a:r>
            <a:r>
              <a:rPr lang="ru-RU" dirty="0" smtClean="0"/>
              <a:t> и существуют лишь при высоком содержании кислорода (радужная форель, кумжа, гольян и др.). Многие виды способны впадать в состояние аноксибиоза при недостатке кислорода. </a:t>
            </a:r>
            <a:br>
              <a:rPr lang="ru-RU" dirty="0" smtClean="0"/>
            </a:br>
            <a:r>
              <a:rPr lang="ru-RU" dirty="0" smtClean="0"/>
              <a:t>Дыхание гидробионтов осуществляется различными путями: поверхностью тела; жабрами; легкими; трахеями. При этом в ходе эволюции выработались различные адаптации, интенсифицирующие дыхание (утончение покровов тела и увеличение относительной его поверхности, перемешивание прилегающих к телу слоев воды, комбинирование водного и воздушного дыхания и др.)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Недостаток кислорода приводит к заморам, сопровождающимся гибелью множества гидробионтов. Зимние заморы обусловлены образованием ледяного покрова, а летние повышением температуры воды и, как следствие, уменьшением растворимости кислорода в воде. Заморы, кроме недостатка кислорода, могут быть вызваны повышением концентрации в воде токсичных газов – метана (СН4), сероводорода (Н2S), диоксида серы (SО2), и др., образующихся в результате разложения органических веществ на дне водоемов.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923</Words>
  <Application>Microsoft Office PowerPoint</Application>
  <PresentationFormat>Экран (4:3)</PresentationFormat>
  <Paragraphs>35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Вода как среда обитания</vt:lpstr>
      <vt:lpstr>экологические зоны водной среды</vt:lpstr>
      <vt:lpstr>Презентация PowerPoint</vt:lpstr>
      <vt:lpstr>свойства водной среды</vt:lpstr>
      <vt:lpstr>Режим плотности воды</vt:lpstr>
      <vt:lpstr>Презентация PowerPoint</vt:lpstr>
      <vt:lpstr>Кислородный режим водоёмов</vt:lpstr>
      <vt:lpstr>Презентация PowerPoint</vt:lpstr>
      <vt:lpstr>Презентация PowerPoint</vt:lpstr>
      <vt:lpstr>Солевой режим водоёмов</vt:lpstr>
      <vt:lpstr>Презентация PowerPoint</vt:lpstr>
      <vt:lpstr>Температурный режим водоемов</vt:lpstr>
      <vt:lpstr>амплитуда колебаний температуры</vt:lpstr>
      <vt:lpstr>Световой режим водоёмов</vt:lpstr>
      <vt:lpstr>Презентация PowerPoint</vt:lpstr>
      <vt:lpstr>Презентация PowerPoint</vt:lpstr>
      <vt:lpstr>Презентация PowerPoint</vt:lpstr>
      <vt:lpstr>Презентация PowerPoint</vt:lpstr>
      <vt:lpstr>Водные фильтраторы</vt:lpstr>
      <vt:lpstr>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Кожабаева Элеонора</cp:lastModifiedBy>
  <cp:revision>9</cp:revision>
  <dcterms:created xsi:type="dcterms:W3CDTF">2017-02-06T04:42:27Z</dcterms:created>
  <dcterms:modified xsi:type="dcterms:W3CDTF">2017-10-20T08:46:41Z</dcterms:modified>
</cp:coreProperties>
</file>